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089" y="1307253"/>
            <a:ext cx="8641821" cy="395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34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6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99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7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3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2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6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4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15AFF-8ABF-4D7B-8547-1290E891C02E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09490-78ED-498E-9AA9-6BE5C5D60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윤세인</dc:creator>
  <cp:lastModifiedBy>Microsoft 계정</cp:lastModifiedBy>
  <cp:revision>3</cp:revision>
  <dcterms:created xsi:type="dcterms:W3CDTF">2020-07-03T09:02:48Z</dcterms:created>
  <dcterms:modified xsi:type="dcterms:W3CDTF">2021-07-20T01:28:49Z</dcterms:modified>
</cp:coreProperties>
</file>